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1" r:id="rId2"/>
    <p:sldId id="257" r:id="rId3"/>
    <p:sldId id="258" r:id="rId4"/>
    <p:sldId id="259" r:id="rId5"/>
    <p:sldId id="256" r:id="rId6"/>
    <p:sldId id="260" r:id="rId7"/>
    <p:sldId id="264" r:id="rId8"/>
    <p:sldId id="265" r:id="rId9"/>
    <p:sldId id="266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Janda Everyday Casual" panose="02000503000000020004" pitchFamily="2" charset="0"/>
      <p:regular r:id="rId16"/>
    </p:embeddedFont>
    <p:embeddedFont>
      <p:font typeface="Agent Orange" panose="000004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6A9F90-F2B3-4DE3-AB05-046879ABD2E1}" v="133" dt="2018-09-18T12:29:1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INN, CHRISTINA" userId="8c034f8f-9ea2-4de6-9adb-b62a1f84a4c9" providerId="ADAL" clId="{196A9F90-F2B3-4DE3-AB05-046879ABD2E1}"/>
    <pc:docChg chg="custSel addSld modSld sldOrd">
      <pc:chgData name="QUINN, CHRISTINA" userId="8c034f8f-9ea2-4de6-9adb-b62a1f84a4c9" providerId="ADAL" clId="{196A9F90-F2B3-4DE3-AB05-046879ABD2E1}" dt="2018-09-18T12:32:53.778" v="136" actId="1076"/>
      <pc:docMkLst>
        <pc:docMk/>
      </pc:docMkLst>
      <pc:sldChg chg="addSp delSp modSp add ord">
        <pc:chgData name="QUINN, CHRISTINA" userId="8c034f8f-9ea2-4de6-9adb-b62a1f84a4c9" providerId="ADAL" clId="{196A9F90-F2B3-4DE3-AB05-046879ABD2E1}" dt="2018-09-18T12:32:53.778" v="136" actId="1076"/>
        <pc:sldMkLst>
          <pc:docMk/>
          <pc:sldMk cId="3390036772" sldId="266"/>
        </pc:sldMkLst>
        <pc:spChg chg="mod">
          <ac:chgData name="QUINN, CHRISTINA" userId="8c034f8f-9ea2-4de6-9adb-b62a1f84a4c9" providerId="ADAL" clId="{196A9F90-F2B3-4DE3-AB05-046879ABD2E1}" dt="2018-09-18T12:28:36.269" v="128" actId="404"/>
          <ac:spMkLst>
            <pc:docMk/>
            <pc:sldMk cId="3390036772" sldId="266"/>
            <ac:spMk id="2" creationId="{00000000-0000-0000-0000-000000000000}"/>
          </ac:spMkLst>
        </pc:spChg>
        <pc:spChg chg="del">
          <ac:chgData name="QUINN, CHRISTINA" userId="8c034f8f-9ea2-4de6-9adb-b62a1f84a4c9" providerId="ADAL" clId="{196A9F90-F2B3-4DE3-AB05-046879ABD2E1}" dt="2018-09-18T12:27:35.143" v="3" actId="478"/>
          <ac:spMkLst>
            <pc:docMk/>
            <pc:sldMk cId="3390036772" sldId="266"/>
            <ac:spMk id="3" creationId="{00000000-0000-0000-0000-000000000000}"/>
          </ac:spMkLst>
        </pc:spChg>
        <pc:spChg chg="add mod">
          <ac:chgData name="QUINN, CHRISTINA" userId="8c034f8f-9ea2-4de6-9adb-b62a1f84a4c9" providerId="ADAL" clId="{196A9F90-F2B3-4DE3-AB05-046879ABD2E1}" dt="2018-09-18T12:29:18.606" v="132" actId="208"/>
          <ac:spMkLst>
            <pc:docMk/>
            <pc:sldMk cId="3390036772" sldId="266"/>
            <ac:spMk id="4" creationId="{9C102B0E-33A7-428E-B0A6-B60F7043AEB5}"/>
          </ac:spMkLst>
        </pc:spChg>
        <pc:picChg chg="add mod">
          <ac:chgData name="QUINN, CHRISTINA" userId="8c034f8f-9ea2-4de6-9adb-b62a1f84a4c9" providerId="ADAL" clId="{196A9F90-F2B3-4DE3-AB05-046879ABD2E1}" dt="2018-09-18T12:32:53.778" v="136" actId="1076"/>
          <ac:picMkLst>
            <pc:docMk/>
            <pc:sldMk cId="3390036772" sldId="266"/>
            <ac:picMk id="1026" creationId="{A6FC14E2-083A-411A-9E64-B119F323659B}"/>
          </ac:picMkLst>
        </pc:picChg>
        <pc:picChg chg="del">
          <ac:chgData name="QUINN, CHRISTINA" userId="8c034f8f-9ea2-4de6-9adb-b62a1f84a4c9" providerId="ADAL" clId="{196A9F90-F2B3-4DE3-AB05-046879ABD2E1}" dt="2018-09-18T12:27:30.962" v="2" actId="478"/>
          <ac:picMkLst>
            <pc:docMk/>
            <pc:sldMk cId="3390036772" sldId="266"/>
            <ac:picMk id="51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AADF4-0DE5-4442-9FA9-1F3E413184D2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24DE-71AD-45F6-8136-31F9272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0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324DE-71AD-45F6-8136-31F927218E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324DE-71AD-45F6-8136-31F927218E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1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324DE-71AD-45F6-8136-31F927218E8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324DE-71AD-45F6-8136-31F927218E8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1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4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9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9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07E2-332B-40C1-99F6-37B921A0F5FA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1641A-FA93-4686-BBB1-73282665B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7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027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Roller Coaster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7" y="2057400"/>
            <a:ext cx="7239000" cy="43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771633" cy="838317"/>
          </a:xfrm>
        </p:spPr>
      </p:pic>
    </p:spTree>
    <p:extLst>
      <p:ext uri="{BB962C8B-B14F-4D97-AF65-F5344CB8AC3E}">
        <p14:creationId xmlns:p14="http://schemas.microsoft.com/office/powerpoint/2010/main" val="34793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0.04213 C 0.03142 0.04537 0.03837 0.04676 0.04566 0.04815 C 0.06771 0.04699 0.08212 0.05972 0.08819 0.03611 C 0.08871 0.02268 0.08559 -0.00139 0.09409 -0.01435 C 0.09757 -0.01968 0.10139 -0.02523 0.10486 -0.03056 C 0.10712 -0.03403 0.11232 -0.04074 0.11232 -0.04051 C 0.11337 -0.0456 0.11632 -0.04977 0.11684 -0.05486 C 0.11788 -0.06759 0.11719 -0.08056 0.1184 -0.09329 C 0.11875 -0.09746 0.12153 -0.10533 0.12153 -0.10509 C 0.12309 -0.12014 0.12361 -0.13704 0.13212 -0.14769 C 0.13316 -0.15301 0.13628 -0.16019 0.13958 -0.16389 C 0.14132 -0.16574 0.14375 -0.16644 0.14566 -0.16806 C 0.14687 -0.16922 0.14774 -0.1706 0.14878 -0.17199 C 0.1559 -0.17107 0.16354 -0.17222 0.16996 -0.16806 C 0.17326 -0.16574 0.17725 -0.1588 0.18055 -0.15579 C 0.18264 -0.14792 0.18437 -0.14445 0.18958 -0.13959 C 0.19184 -0.13056 0.19201 -0.12014 0.19722 -0.11343 C 0.19948 -0.10463 0.20069 -0.09676 0.20486 -0.08912 C 0.20659 -0.07662 0.20989 -0.06505 0.21232 -0.05278 C 0.21354 -0.03889 0.21753 -0.00486 0.22604 0.00578 C 0.22656 0.00856 0.22656 0.01134 0.22725 0.01389 C 0.22812 0.01551 0.22986 0.0162 0.23055 0.01782 C 0.23298 0.02407 0.23316 0.03148 0.23489 0.03819 C 0.2368 0.04514 0.23871 0.04977 0.24114 0.05625 C 0.24409 0.06435 0.24357 0.07199 0.24878 0.07847 C 0.25156 0.09004 0.25052 0.09467 0.25764 0.10069 C 0.26198 0.11643 0.28055 0.10741 0.28958 0.10671 C 0.29462 0.10463 0.2967 0.10092 0.30173 0.09861 C 0.30816 0.08495 0.31475 0.07153 0.32153 0.05833 C 0.32361 0.0493 0.32969 0.04583 0.33507 0.04004 C 0.33732 0.03773 0.33854 0.03356 0.34114 0.03194 C 0.34479 0.0294 0.3493 0.0294 0.3533 0.02801 C 0.35937 0.02245 0.36632 0.01666 0.37153 0.00972 " pathEditMode="relative" rAng="0" ptsTypes="ffffffffffffffffffffffffffffffff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771633" cy="838317"/>
          </a:xfrm>
        </p:spPr>
      </p:pic>
    </p:spTree>
    <p:extLst>
      <p:ext uri="{BB962C8B-B14F-4D97-AF65-F5344CB8AC3E}">
        <p14:creationId xmlns:p14="http://schemas.microsoft.com/office/powerpoint/2010/main" val="245111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04328 C 0.07222 0.03958 0.04392 0.04305 0.0632 0.03518 C 0.06667 0.03032 0.06719 0.02569 0.07083 0.02106 C 0.07136 0.01898 0.07136 0.01666 0.07222 0.01481 C 0.07292 0.01319 0.07483 0.01273 0.07535 0.01088 C 0.07639 0.00764 0.07639 0.00416 0.07691 0.00069 C 0.0783 -0.02176 0.07483 -0.04838 0.08438 -0.06783 C 0.08542 -0.07986 0.08524 -0.09329 0.09201 -0.10232 C 0.09375 -0.10903 0.09583 -0.11343 0.09948 -0.11852 C 0.10313 -0.13287 0.09792 -0.11551 0.10556 -0.13056 C 0.11146 -0.14236 0.10139 -0.13125 0.11163 -0.14074 C 0.11511 -0.1632 0.12656 -0.16852 0.1375 -0.1831 C 0.14514 -0.18241 0.15278 -0.18334 0.16024 -0.18102 C 0.16545 -0.1794 0.16719 -0.16783 0.16927 -0.16297 C 0.1717 -0.15741 0.17604 -0.15486 0.1783 -0.14884 C 0.18472 -0.13148 0.18229 -0.11111 0.19045 -0.09422 C 0.19167 -0.08357 0.19115 -0.07732 0.19653 -0.06991 C 0.19844 -0.05741 0.20278 -0.04584 0.20556 -0.03357 C 0.20504 -0.03148 0.20382 -0.02963 0.20417 -0.02755 C 0.20451 -0.0257 0.20642 -0.025 0.20712 -0.02338 C 0.21111 -0.01435 0.21094 -0.00509 0.21927 -0.00116 C 0.21979 0.00139 0.21997 0.0044 0.22083 0.00671 C 0.22257 0.01111 0.22691 0.01898 0.22691 0.01921 C 0.23108 0.04305 0.23629 0.07106 0.24653 0.09166 C 0.25087 0.10046 0.25538 0.10856 0.2632 0.1118 C 0.27326 0.11111 0.28351 0.1118 0.29358 0.10995 C 0.29497 0.10972 0.29549 0.10694 0.29653 0.10578 C 0.30035 0.10162 0.30104 0.10185 0.30556 0.09977 C 0.3066 0.09838 0.30747 0.09653 0.30868 0.0956 C 0.31007 0.09444 0.31198 0.09514 0.3132 0.09375 C 0.31441 0.09236 0.31372 0.08912 0.31476 0.08773 C 0.3158 0.08634 0.31788 0.08657 0.31927 0.08565 C 0.32083 0.08449 0.32222 0.08287 0.32379 0.08148 C 0.32778 0.0662 0.32205 0.08449 0.32986 0.07153 C 0.3309 0.06991 0.33056 0.06736 0.33142 0.06551 C 0.33212 0.06389 0.33333 0.06273 0.33438 0.06134 C 0.33455 0.05949 0.33629 0.04444 0.3375 0.0412 C 0.34097 0.03148 0.35035 0.03009 0.35712 0.02708 C 0.36511 0.02361 0.37066 0.01366 0.3783 0.01088 C 0.38229 0.00949 0.38646 0.00949 0.39045 0.00879 C 0.41424 0.00972 0.43906 0.00301 0.46163 0.01296 C 0.46979 0.01643 0.4757 0.03796 0.48438 0.03912 C 0.49792 0.04097 0.51163 0.04051 0.52535 0.0412 C 0.5283 0.04074 0.53889 0.0412 0.54201 0.03518 C 0.54323 0.03287 0.54254 0.0294 0.54358 0.02708 C 0.55174 0.00833 0.54497 0.0331 0.55104 0.01481 C 0.55695 -0.00278 0.56181 -0.02107 0.56615 -0.03959 C 0.56719 -0.05324 0.57309 -0.08472 0.56024 -0.09005 C 0.55156 -0.10162 0.55608 -0.09861 0.54809 -0.10232 C 0.54097 -0.11111 0.54722 -0.10486 0.52986 -0.10834 C 0.52431 -0.10949 0.51875 -0.11343 0.5132 -0.11435 C 0.50625 -0.11551 0.49913 -0.11574 0.49201 -0.11644 C 0.45382 -0.11459 0.45642 -0.12431 0.43889 -0.10232 C 0.43629 -0.08287 0.4349 -0.06042 0.44358 -0.04375 C 0.4467 -0.02523 0.45573 -0.00949 0.46476 0.00486 C 0.46632 0.00741 0.46736 0.01065 0.46927 0.01296 C 0.47396 0.01852 0.48229 0.02592 0.4875 0.03102 C 0.49011 0.04213 0.50087 0.04629 0.50868 0.0493 C 0.53264 0.0581 0.54705 0.05972 0.57379 0.06134 C 0.60417 0.06065 0.63438 0.06041 0.66476 0.05926 C 0.69201 0.0581 0.6467 0.05787 0.67083 0.05116 C 0.67969 0.04861 0.68906 0.05 0.69809 0.0493 C 0.70122 0.03565 0.69722 0.05116 0.70261 0.03703 C 0.7059 0.02824 0.70799 0.01458 0.71024 0.00486 C 0.7125 -0.00463 0.7125 -0.01412 0.71771 -0.02153 C 0.71927 -0.04028 0.72292 -0.05787 0.72691 -0.07593 C 0.72934 -0.08681 0.72865 -0.0956 0.73594 -0.10232 C 0.73906 -0.11829 0.74427 -0.12384 0.75556 -0.12847 C 0.75764 -0.12778 0.76007 -0.12847 0.76163 -0.12662 C 0.76823 -0.11898 0.7691 -0.10648 0.77535 -0.09815 C 0.77656 -0.09352 0.77674 -0.08843 0.7783 -0.08403 C 0.77951 -0.08056 0.78264 -0.07894 0.78438 -0.07593 C 0.78906 -0.06783 0.79844 -0.05347 0.80104 -0.04375 C 0.80226 -0.03889 0.80434 -0.03449 0.80556 -0.02963 C 0.81059 -0.00972 0.81163 0.01111 0.81615 0.03102 C 0.81754 0.04791 0.81684 0.05116 0.82379 0.06342 C 0.83281 0.09838 0.83958 0.13217 0.84497 0.16852 C 0.84601 0.17569 0.84809 0.18125 0.84809 0.18866 " pathEditMode="relative" rAng="0" ptsTypes="fffffffffffffffffffffffffffffffffffffffffffffffffffffffffffffffffffffffffffffA">
                                      <p:cBhvr>
                                        <p:cTn id="6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4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1828800"/>
            <a:ext cx="771633" cy="838317"/>
          </a:xfrm>
        </p:spPr>
      </p:pic>
    </p:spTree>
    <p:extLst>
      <p:ext uri="{BB962C8B-B14F-4D97-AF65-F5344CB8AC3E}">
        <p14:creationId xmlns:p14="http://schemas.microsoft.com/office/powerpoint/2010/main" val="252826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0.06134 C 0.04479 0.05972 0.06076 0.0625 0.07066 0.05324 C 0.07291 0.04444 0.07517 0.03611 0.07673 0.02708 C 0.07882 0.01504 0.07916 0.00185 0.08576 -0.00741 C 0.09027 -0.02477 0.09236 -0.04213 0.09496 -0.05996 C 0.09739 -0.07685 0.10225 -0.09375 0.10555 -0.11042 C 0.10607 -0.11273 0.10781 -0.11435 0.1085 -0.11644 C 0.11111 -0.12408 0.11336 -0.13982 0.11909 -0.14468 C 0.12187 -0.14699 0.1283 -0.14884 0.1283 -0.14861 C 0.13038 -0.15787 0.13194 -0.15857 0.13889 -0.16088 C 0.14496 -0.15996 0.15173 -0.16111 0.15711 -0.15695 C 0.16823 -0.14815 0.17135 -0.13218 0.17968 -0.12037 C 0.18073 -0.11621 0.18333 -0.11273 0.18437 -0.10834 C 0.18593 -0.10116 0.18593 -0.09329 0.18732 -0.08611 C 0.1875 -0.08403 0.18993 -0.05486 0.19045 -0.05185 C 0.19236 -0.04005 0.19705 -0.03056 0.19948 -0.01945 C 0.20277 -0.0044 0.20503 0.01389 0.21163 0.02708 C 0.21215 0.02916 0.21215 0.03125 0.21302 0.0331 C 0.21371 0.03472 0.21562 0.03518 0.21614 0.03703 C 0.21718 0.04028 0.21684 0.04398 0.2177 0.04722 C 0.21979 0.05578 0.22205 0.06504 0.22673 0.07153 C 0.22864 0.07916 0.23159 0.08796 0.23576 0.09375 C 0.23628 0.09768 0.23628 0.10208 0.23732 0.10578 C 0.23784 0.10764 0.23975 0.1081 0.24045 0.10972 C 0.24132 0.11227 0.24045 0.11574 0.24184 0.11782 C 0.24323 0.11991 0.24583 0.11921 0.24791 0.11991 C 0.25295 0.12199 0.25798 0.12384 0.26302 0.12592 C 0.27152 0.12384 0.27639 0.12176 0.28281 0.11389 C 0.28698 0.10231 0.29635 0.09166 0.30555 0.0875 C 0.30711 0.08541 0.30833 0.0831 0.31007 0.08148 C 0.31145 0.08032 0.31354 0.08102 0.31458 0.07963 C 0.3158 0.07801 0.3151 0.075 0.31614 0.07338 C 0.31718 0.07153 0.31927 0.07083 0.32066 0.06944 C 0.32378 0.06597 0.32448 0.06389 0.32673 0.05926 C 0.32847 0.05023 0.32899 0.04629 0.33576 0.04305 C 0.33941 0.03842 0.34357 0.0368 0.34791 0.0331 C 0.35069 0.02245 0.34722 0.03055 0.35399 0.025 C 0.35816 0.02153 0.35659 0.01944 0.36007 0.01481 C 0.36198 0.01227 0.36805 0.00717 0.37066 0.00486 C 0.38125 0.00578 0.39253 0.0037 0.40243 0.00879 C 0.40382 0.00949 0.40434 0.01203 0.40555 0.01296 C 0.40833 0.01504 0.41163 0.01551 0.41458 0.0169 C 0.42448 0.0294 0.43767 0.03287 0.45104 0.03518 C 0.45538 0.03703 0.46024 0.0368 0.46458 0.03912 C 0.46684 0.04028 0.4684 0.04375 0.47066 0.04514 C 0.47482 0.04791 0.48125 0.0493 0.48576 0.05116 C 0.49948 0.05046 0.51319 0.05116 0.52673 0.0493 C 0.52847 0.04907 0.52968 0.04629 0.53125 0.04514 C 0.53698 0.0412 0.53507 0.04537 0.54045 0.03912 C 0.55139 0.02639 0.54357 0.03078 0.55243 0.02708 C 0.55642 0.02176 0.5559 0.02338 0.5585 0.01481 C 0.55972 0.01088 0.56163 0.00278 0.56163 0.00301 C 0.56059 -0.02824 0.56041 -0.04074 0.55555 -0.06597 C 0.55468 -0.07084 0.55451 -0.07593 0.55243 -0.08009 C 0.54843 -0.08797 0.54253 -0.09236 0.53732 -0.09815 C 0.53628 -0.09931 0.53576 -0.10162 0.53437 -0.10232 C 0.53142 -0.10371 0.5283 -0.10347 0.52517 -0.1044 C 0.5158 -0.10718 0.5092 -0.11088 0.49948 -0.1125 C 0.44323 -0.11019 0.46007 -0.12547 0.44184 -0.10232 C 0.43715 -0.08172 0.44461 -0.11227 0.43732 -0.09028 C 0.43593 -0.08634 0.43437 -0.07801 0.43437 -0.07778 C 0.43142 -0.04815 0.43038 -0.025 0.43281 0.00671 C 0.4335 0.01643 0.43906 0.02083 0.44496 0.02291 C 0.44774 0.03495 0.45781 0.03866 0.46614 0.04305 C 0.4743 0.05463 0.49253 0.06065 0.50399 0.06528 C 0.51145 0.07222 0.51944 0.07315 0.5283 0.07546 C 0.57968 0.07453 0.6302 0.07477 0.68125 0.06944 C 0.68333 0.06157 0.68524 0.05972 0.69045 0.05532 C 0.69288 0.04491 0.69114 0.05069 0.69791 0.03703 C 0.69895 0.03495 0.70104 0.03102 0.70104 0.03125 C 0.70468 0.01504 0.70086 0.03356 0.70399 -0.00139 C 0.70503 -0.0132 0.70885 -0.02662 0.71163 -0.03773 C 0.71597 -0.05486 0.7158 -0.07292 0.72378 -0.0882 C 0.72621 -0.09861 0.73107 -0.10672 0.73889 -0.11042 C 0.74791 -0.10972 0.75729 -0.11065 0.76614 -0.10834 C 0.76857 -0.10764 0.76979 -0.09815 0.77066 -0.0963 C 0.77378 -0.08935 0.77795 -0.08033 0.78281 -0.07593 C 0.78472 -0.06852 0.78715 -0.06227 0.79045 -0.05579 C 0.79514 -0.03519 0.78767 -0.06574 0.79496 -0.04375 C 0.80052 -0.02685 0.79461 -0.03565 0.80104 -0.02755 C 0.80382 -0.01551 0.80451 -0.00209 0.81163 0.00671 C 0.81649 0.02847 0.82048 0.04861 0.82222 0.07153 C 0.82448 0.10069 0.82395 0.13403 0.83125 0.16227 C 0.83073 0.19467 0.83055 0.22685 0.82968 0.25926 C 0.82934 0.26898 0.82604 0.28287 0.82066 0.28958 C 0.81632 0.30648 0.82239 0.28588 0.81614 0.29977 C 0.8125 0.3081 0.81336 0.31018 0.80555 0.31389 C 0.80347 0.31643 0.80191 0.31991 0.79948 0.32199 C 0.79548 0.32546 0.7901 0.32731 0.78576 0.33009 C 0.78003 0.33356 0.77586 0.34143 0.77066 0.34629 C 0.76736 0.35324 0.7658 0.35555 0.76007 0.35833 C 0.75746 0.3618 0.75538 0.36597 0.75243 0.36852 C 0.74948 0.37106 0.74583 0.37291 0.7434 0.37639 C 0.73784 0.38403 0.73211 0.39004 0.72517 0.39444 C 0.72014 0.39815 0.7184 0.40254 0.71302 0.40463 C 0.71145 0.40694 0.71041 0.40949 0.7085 0.41065 C 0.70677 0.41227 0.70399 0.41111 0.70243 0.41296 C 0.70121 0.41412 0.70225 0.41736 0.70104 0.41898 C 0.69982 0.4206 0.69791 0.41991 0.69635 0.42083 C 0.69097 0.42824 0.6842 0.43264 0.67673 0.43518 C 0.6625 0.44745 0.65694 0.44051 0.63437 0.43889 C 0.6276 0.43032 0.62795 0.41643 0.62673 0.40463 C 0.62691 0.39606 0.61961 0.3243 0.64045 0.31597 C 0.67951 0.31828 0.66597 0.3081 0.6783 0.33194 C 0.68402 0.35741 0.68993 0.39097 0.67517 0.41065 C 0.67118 0.42847 0.65781 0.42778 0.64635 0.43287 C 0.59913 0.43032 0.621 0.43495 0.59948 0.425 C 0.59253 0.41574 0.59965 0.42338 0.58281 0.41898 C 0.57812 0.41782 0.57378 0.41481 0.56909 0.41296 C 0.55625 0.40116 0.56128 0.40416 0.55243 0.38657 C 0.54843 0.37847 0.53576 0.37477 0.52968 0.37245 C 0.52795 0.37176 0.52691 0.36944 0.52517 0.36852 C 0.52326 0.36736 0.52118 0.3669 0.51909 0.3662 C 0.51284 0.35764 0.52014 0.3662 0.50711 0.36018 C 0.50538 0.35972 0.50416 0.35741 0.50243 0.35625 C 0.49895 0.35393 0.49392 0.35324 0.49045 0.35231 C 0.48455 0.34699 0.48073 0.34653 0.47378 0.34421 C 0.46441 0.34051 0.45607 0.33611 0.44635 0.33403 C 0.4434 0.33264 0.4401 0.33194 0.43732 0.33009 C 0.43576 0.32893 0.43455 0.32685 0.43281 0.32592 C 0.42586 0.32245 0.41545 0.32083 0.4085 0.31991 C 0.39913 0.31481 0.39132 0.31389 0.38125 0.3118 C 0.375 0.31041 0.36927 0.30717 0.36302 0.30578 C 0.34809 0.30254 0.34305 0.30324 0.32517 0.30185 C 0.31007 0.29953 0.29288 0.2993 0.32673 0.2956 C 0.2434 0.28773 0.15694 0.2868 0.07378 0.28565 C 0.02604 0.2868 0.00642 0.28727 -0.0323 0.29166 C -0.04358 0.29676 -0.03004 0.2912 -0.05209 0.2956 C -0.05955 0.29699 -0.06736 0.3037 -0.07483 0.3037 " pathEditMode="relative" rAng="0" ptsTypes="ffffffffffffffffffffffffffffffffffffffffffffffffffffffffffffffffffffffffffffffffffffffffffffffffffffffffffffffffffffffffffffffffA"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31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9" y="609601"/>
            <a:ext cx="8232221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771633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7268 C 0.02414 0.07801 0.03525 0.07592 0.05243 0.07477 C 0.06355 0.06991 0.06355 0.05347 0.06615 0.04028 C 0.06789 0.03171 0.07223 0.02384 0.07518 0.01597 C 0.07743 0.00972 0.07743 0.00208 0.07987 -0.00417 C 0.0823 -0.01042 0.08421 -0.01528 0.08577 -0.02222 C 0.08629 -0.03704 0.08612 -0.05185 0.08733 -0.06667 C 0.08768 -0.07107 0.09046 -0.07894 0.09046 -0.07871 C 0.09254 -0.09653 0.09549 -0.1206 0.10539 -0.13334 C 0.10834 -0.14445 0.10521 -0.13542 0.11164 -0.1456 C 0.11858 -0.15672 0.11841 -0.15371 0.13125 -0.15556 C 0.14306 -0.16111 0.14931 -0.15347 0.15712 -0.14352 C 0.15868 -0.13681 0.16146 -0.13403 0.1632 -0.12732 C 0.16407 -0.11968 0.16459 -0.10834 0.16771 -0.10116 C 0.16945 -0.09746 0.17188 -0.09445 0.17379 -0.09097 C 0.17622 -0.08033 0.18021 -0.05486 0.18438 -0.04653 C 0.18542 -0.04445 0.18664 -0.04259 0.18733 -0.04051 C 0.19132 -0.02847 0.18993 -0.02871 0.19653 -0.02037 C 0.20087 0.00486 0.20313 0.03588 0.21771 0.0544 C 0.22014 0.07268 0.21928 0.09143 0.22987 0.10486 C 0.2316 0.11296 0.23924 0.12338 0.24497 0.12708 C 0.24775 0.12893 0.25105 0.12986 0.254 0.13125 C 0.25539 0.13194 0.25851 0.13333 0.25851 0.13356 C 0.26094 0.13287 0.27118 0.13217 0.27518 0.12916 C 0.27639 0.12824 0.28021 0.12222 0.28125 0.12106 C 0.28907 0.11065 0.29653 0.09907 0.30556 0.09074 C 0.30921 0.0831 0.3099 0.075 0.31459 0.06852 C 0.31875 0.05254 0.3125 0.07129 0.32066 0.06041 C 0.32171 0.05903 0.32118 0.05602 0.32223 0.0544 C 0.32691 0.04629 0.33455 0.03842 0.34046 0.03217 C 0.34428 0.02801 0.354 0.02407 0.354 0.0243 C 0.37674 0.02523 0.38664 0.02222 0.404 0.03032 C 0.40886 0.03657 0.41615 0.03842 0.42223 0.04236 C 0.42691 0.0456 0.42969 0.05116 0.43438 0.0544 C 0.43785 0.05671 0.44132 0.05856 0.44497 0.06041 C 0.44792 0.06203 0.454 0.06458 0.454 0.06481 C 0.46268 0.07546 0.48039 0.06967 0.49046 0.06852 C 0.49497 0.06666 0.49931 0.06366 0.504 0.0625 C 0.51789 0.05926 0.52934 0.05578 0.53438 0.03634 C 0.53108 0.00995 0.525 -0.02014 0.51615 -0.04445 C 0.51511 -0.05255 0.51424 -0.06875 0.50851 -0.07477 C 0.50261 -0.08102 0.47535 -0.08264 0.47379 -0.08287 C 0.44532 -0.08148 0.42882 -0.08634 0.41007 -0.06273 C 0.40851 -0.05672 0.40556 -0.04445 0.40556 -0.04422 C 0.40782 0.00092 0.40591 -0.02431 0.4132 0.00393 C 0.41476 0.01018 0.42518 0.01597 0.42518 0.0162 C 0.42848 0.0331 0.44254 0.03703 0.454 0.04236 C 0.46684 0.04838 0.48021 0.05602 0.49341 0.06041 C 0.50782 0.06504 0.52396 0.06713 0.53872 0.06852 C 0.5474 0.06921 0.55608 0.06991 0.56459 0.0706 C 0.59775 0.08588 0.64254 0.07685 0.6783 0.06458 C 0.68282 0.05833 0.68403 0.05069 0.68889 0.04444 C 0.6908 0.03703 0.6915 0.02963 0.69341 0.02222 C 0.6948 0.00208 0.69549 -0.01898 0.704 -0.03634 C 0.70625 -0.04838 0.70625 -0.06366 0.7132 -0.07292 C 0.71337 -0.07384 0.7158 -0.08426 0.71615 -0.08496 C 0.71841 -0.08889 0.72379 -0.09514 0.72379 -0.09491 C 0.72605 -0.10463 0.72778 -0.10209 0.73438 -0.10509 C 0.74341 -0.10324 0.75261 -0.10347 0.76164 -0.10116 C 0.76632 -0.1 0.77049 -0.09653 0.77518 -0.09514 C 0.78108 -0.09005 0.78698 -0.08773 0.79184 -0.08079 C 0.79375 -0.07361 0.79653 -0.05857 0.79653 -0.05834 C 0.79827 -0.02222 0.79757 0.01458 0.80243 0.05046 C 0.80487 0.06875 0.81007 0.08518 0.8132 0.10301 C 0.81528 0.11551 0.81667 0.13449 0.82379 0.14328 C 0.82535 0.1544 0.82709 0.16504 0.82987 0.17569 C 0.83316 0.20972 0.83716 0.27014 0.80556 0.28472 C 0.79879 0.29375 0.79063 0.30185 0.78282 0.30903 C 0.78125 0.31713 0.77969 0.32129 0.77518 0.32708 C 0.77362 0.33403 0.77309 0.33842 0.7691 0.34328 C 0.76598 0.35694 0.77049 0.3419 0.7632 0.35347 C 0.76181 0.35578 0.76146 0.35926 0.76007 0.36157 C 0.75678 0.36666 0.75053 0.36991 0.74653 0.37361 C 0.73941 0.37986 0.7316 0.38518 0.72379 0.38981 C 0.7224 0.39074 0.70695 0.39676 0.70556 0.39791 C 0.69809 0.4044 0.70226 0.40023 0.69341 0.41203 C 0.69132 0.41481 0.69011 0.41898 0.68733 0.42014 C 0.68577 0.42083 0.68421 0.42129 0.68282 0.42222 C 0.68125 0.42338 0.68004 0.42523 0.6783 0.42616 C 0.67257 0.4294 0.66598 0.42986 0.66007 0.43217 C 0.65556 0.43866 0.64966 0.43935 0.64341 0.44236 C 0.64184 0.44305 0.63889 0.44444 0.63889 0.44467 C 0.63386 0.44305 0.62882 0.44166 0.62379 0.44028 C 0.61928 0.43912 0.61928 0.41875 0.61771 0.41597 C 0.6165 0.41342 0.61372 0.41342 0.61164 0.41203 C 0.604 0.40185 0.60382 0.40231 0.60105 0.38981 C 0.60122 0.38727 0.60157 0.37268 0.604 0.36759 C 0.60556 0.36435 0.60973 0.36157 0.61164 0.35949 C 0.62049 0.3493 0.61233 0.35787 0.6191 0.34745 C 0.62153 0.34375 0.62414 0.34074 0.62674 0.33727 C 0.62778 0.33588 0.62987 0.33333 0.62987 0.33356 C 0.63334 0.33403 0.63698 0.33379 0.64046 0.33518 C 0.64827 0.33819 0.64271 0.33912 0.64653 0.34537 C 0.64862 0.34861 0.65174 0.35046 0.654 0.35347 C 0.65903 0.37291 0.65087 0.3456 0.66007 0.36366 C 0.66129 0.36597 0.66112 0.36898 0.66164 0.37153 C 0.66389 0.38171 0.66667 0.39166 0.6691 0.40185 C 0.66806 0.41898 0.66858 0.43217 0.66164 0.44629 C 0.66112 0.44907 0.66164 0.45254 0.66007 0.4544 C 0.65764 0.45717 0.65105 0.45856 0.65105 0.45879 C 0.6323 0.45694 0.6198 0.4544 0.60243 0.44838 C 0.59514 0.4419 0.58803 0.43588 0.57987 0.43217 C 0.57188 0.42222 0.58212 0.43403 0.57223 0.42616 C 0.57118 0.42546 0.56702 0.41921 0.56598 0.41805 C 0.56476 0.41296 0.56198 0.39236 0.56164 0.3919 C 0.56094 0.39074 0.54393 0.38449 0.54184 0.38379 C 0.52309 0.37801 0.53993 0.38472 0.5283 0.37963 C 0.52518 0.37824 0.52223 0.37708 0.5191 0.37569 C 0.51754 0.375 0.51459 0.37361 0.51459 0.37384 C 0.50973 0.36713 0.5073 0.36643 0.50105 0.36366 C 0.49792 0.36227 0.49497 0.36088 0.49184 0.35949 C 0.49028 0.35879 0.48733 0.35741 0.48733 0.35764 C 0.48264 0.35116 0.48004 0.35 0.47379 0.34745 C 0.45573 0.33148 0.43768 0.33032 0.41615 0.32708 C 0.38403 0.32824 0.35487 0.32986 0.32379 0.33518 C 0.30903 0.3419 0.29792 0.34213 0.28125 0.34328 C 0.27275 0.34467 0.26771 0.34629 0.26007 0.3493 C 0.25903 0.35069 0.25834 0.35254 0.25712 0.35347 C 0.25417 0.35532 0.24792 0.35741 0.24792 0.35764 C 0.24375 0.36342 0.23768 0.3662 0.23282 0.37153 C 0.22813 0.37662 0.22605 0.38565 0.22066 0.38981 C 0.21928 0.39097 0.21754 0.39097 0.21615 0.3919 C 0.21459 0.39305 0.2132 0.39444 0.21146 0.39583 C 0.21042 0.40046 0.21146 0.40694 0.20851 0.40995 C 0.2073 0.41134 0.20556 0.40879 0.204 0.4081 C 0.20087 0.41643 0.2 0.41921 0.19341 0.42222 C 0.18785 0.43356 0.19393 0.42407 0.18438 0.43032 C 0.18056 0.43287 0.17743 0.43981 0.17379 0.44236 C 0.16806 0.44606 0.16164 0.44768 0.15556 0.45046 C 0.14931 0.45347 0.14375 0.45949 0.13733 0.4625 C 0.13351 0.46782 0.13039 0.47037 0.12518 0.47268 C 0.12118 0.47801 0.11684 0.48171 0.11164 0.48472 C 0.10868 0.48657 0.10539 0.4875 0.10243 0.48889 C 0.10087 0.48958 0.09792 0.49074 0.09792 0.49097 C 0.08993 0.49004 0.08178 0.49074 0.07379 0.48889 C 0.07101 0.48819 0.06719 0.47546 0.06615 0.47268 C 0.05973 0.45555 0.06233 0.4206 0.05243 0.4081 C 0.05018 0.39768 0.04809 0.3868 0.04341 0.37778 C 0.04219 0.36991 0.0408 0.36296 0.03889 0.35555 C 0.03733 0.3412 0.03577 0.33125 0.02987 0.31921 C 0.02726 0.30555 0.02709 0.28472 0.0191 0.27477 C 0.01737 0.26458 0.01546 0.25463 0.0132 0.24444 C 0.01198 0.23102 0.00973 0.21944 0.00851 0.20602 C 0.00799 0.18842 0.00782 0.17106 0.00712 0.15347 C 0.00695 0.14815 0.00643 0.14259 0.00556 0.13727 C 0.00487 0.1331 0.00243 0.12523 0.00243 0.12546 C 0.00053 0.10787 -0.00052 0.09236 -0.00052 0.07477 " pathEditMode="relative" rAng="0" ptsTypes="ffffffffffffffffffffffffffffffffffffffffffffffffffffffffffffffffffffffffffffffffffffffffffffffffffffffffffffffffffffffffffffffffffffffffffffffffff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8" y="588817"/>
            <a:ext cx="8232221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771633" cy="8383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53562" y="6269183"/>
            <a:ext cx="103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38513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7268 C 0.02414 0.07801 0.03525 0.07592 0.05243 0.07477 C 0.06355 0.06991 0.06355 0.05347 0.06615 0.04028 C 0.06789 0.03171 0.07223 0.02384 0.07518 0.01597 C 0.07743 0.00972 0.07743 0.00208 0.07987 -0.00417 C 0.0823 -0.01042 0.08421 -0.01528 0.08577 -0.02222 C 0.08629 -0.03704 0.08612 -0.05185 0.08733 -0.06667 C 0.08768 -0.07107 0.09046 -0.07894 0.09046 -0.07871 C 0.09254 -0.09653 0.09549 -0.1206 0.10539 -0.13334 C 0.10834 -0.14445 0.10521 -0.13542 0.11164 -0.1456 C 0.11858 -0.15672 0.11841 -0.15371 0.13125 -0.15556 C 0.14306 -0.16111 0.14931 -0.15347 0.15712 -0.14352 C 0.15868 -0.13681 0.16146 -0.13403 0.1632 -0.12732 C 0.16407 -0.11968 0.16459 -0.10834 0.16771 -0.10116 C 0.16945 -0.09746 0.17188 -0.09445 0.17379 -0.09097 C 0.17622 -0.08033 0.18021 -0.05486 0.18438 -0.04653 C 0.18542 -0.04445 0.18664 -0.04259 0.18733 -0.04051 C 0.19132 -0.02847 0.18993 -0.02871 0.19653 -0.02037 C 0.20087 0.00486 0.20313 0.03588 0.21771 0.0544 C 0.22014 0.07268 0.21928 0.09143 0.22987 0.10486 C 0.2316 0.11296 0.23924 0.12338 0.24497 0.12708 C 0.24775 0.12893 0.25105 0.12986 0.254 0.13125 C 0.25539 0.13194 0.25851 0.13333 0.25851 0.13356 C 0.26094 0.13287 0.27118 0.13217 0.27518 0.12916 C 0.27639 0.12824 0.28021 0.12222 0.28125 0.12106 C 0.28907 0.11065 0.29653 0.09907 0.30556 0.09074 C 0.30921 0.0831 0.3099 0.075 0.31459 0.06852 C 0.31875 0.05254 0.3125 0.07129 0.32066 0.06041 C 0.32171 0.05903 0.32118 0.05602 0.32223 0.0544 C 0.32691 0.04629 0.33455 0.03842 0.34046 0.03217 C 0.34428 0.02801 0.354 0.02407 0.354 0.0243 C 0.37674 0.02523 0.38664 0.02222 0.404 0.03032 C 0.40886 0.03657 0.41615 0.03842 0.42223 0.04236 C 0.42691 0.0456 0.42969 0.05116 0.43438 0.0544 C 0.43785 0.05671 0.44132 0.05856 0.44497 0.06041 C 0.44792 0.06203 0.454 0.06458 0.454 0.06481 C 0.46268 0.07546 0.48039 0.06967 0.49046 0.06852 C 0.49497 0.06666 0.49931 0.06366 0.504 0.0625 C 0.51789 0.05926 0.52934 0.05578 0.53438 0.03634 C 0.53108 0.00995 0.525 -0.02014 0.51615 -0.04445 C 0.51511 -0.05255 0.51424 -0.06875 0.50851 -0.07477 C 0.50261 -0.08102 0.47535 -0.08264 0.47379 -0.08287 C 0.44532 -0.08148 0.42882 -0.08634 0.41007 -0.06273 C 0.40851 -0.05672 0.40556 -0.04445 0.40556 -0.04422 C 0.40782 0.00092 0.40591 -0.02431 0.4132 0.00393 C 0.41476 0.01018 0.42518 0.01597 0.42518 0.0162 C 0.42848 0.0331 0.44254 0.03703 0.454 0.04236 C 0.46684 0.04838 0.48021 0.05602 0.49341 0.06041 C 0.50782 0.06504 0.52396 0.06713 0.53872 0.06852 C 0.5474 0.06921 0.55608 0.06991 0.56459 0.0706 C 0.59775 0.08588 0.64254 0.07685 0.6783 0.06458 C 0.68282 0.05833 0.68403 0.05069 0.68889 0.04444 C 0.6908 0.03703 0.6915 0.02963 0.69341 0.02222 C 0.6948 0.00208 0.69549 -0.01898 0.704 -0.03634 C 0.70625 -0.04838 0.70625 -0.06366 0.7132 -0.07292 C 0.71337 -0.07384 0.7158 -0.08426 0.71615 -0.08496 C 0.71841 -0.08889 0.72379 -0.09514 0.72379 -0.09491 C 0.72605 -0.10463 0.72778 -0.10209 0.73438 -0.10509 C 0.74341 -0.10324 0.75261 -0.10347 0.76164 -0.10116 C 0.76632 -0.1 0.77049 -0.09653 0.77518 -0.09514 C 0.78108 -0.09005 0.78698 -0.08773 0.79184 -0.08079 C 0.79375 -0.07361 0.79653 -0.05857 0.79653 -0.05834 C 0.79827 -0.02222 0.79757 0.01458 0.80243 0.05046 C 0.80487 0.06875 0.81007 0.08518 0.8132 0.10301 C 0.81528 0.11551 0.81667 0.13449 0.82379 0.14328 C 0.82535 0.1544 0.82709 0.16504 0.82987 0.17569 C 0.83316 0.20949 0.83716 0.27014 0.80556 0.28472 C 0.79879 0.29375 0.79063 0.30185 0.78282 0.30903 C 0.78125 0.31713 0.77969 0.32129 0.77518 0.32708 C 0.77362 0.33403 0.77309 0.33842 0.7691 0.34328 C 0.76598 0.35694 0.77049 0.3419 0.7632 0.35347 C 0.76181 0.35578 0.76146 0.35926 0.76007 0.36157 C 0.75678 0.36666 0.75053 0.36991 0.74653 0.37361 C 0.73941 0.37986 0.7316 0.38518 0.72379 0.38981 C 0.7224 0.39074 0.70695 0.39676 0.70556 0.39791 C 0.69809 0.4044 0.70226 0.40023 0.69341 0.41203 C 0.69132 0.41481 0.69011 0.41898 0.68733 0.42014 C 0.68577 0.42083 0.68421 0.42129 0.68282 0.42222 C 0.68125 0.42338 0.68004 0.42523 0.6783 0.42616 C 0.67257 0.4294 0.66598 0.42986 0.66007 0.43217 C 0.65556 0.43866 0.64966 0.43935 0.64341 0.44236 C 0.64184 0.44305 0.63889 0.44444 0.63889 0.44467 C 0.63386 0.44305 0.62882 0.44166 0.62379 0.44028 C 0.61928 0.43912 0.61928 0.41875 0.61771 0.41597 C 0.6165 0.41342 0.61372 0.41342 0.61164 0.41203 C 0.604 0.40185 0.60382 0.40231 0.60105 0.38981 C 0.60122 0.38727 0.60157 0.37268 0.604 0.36759 C 0.60556 0.36435 0.60973 0.36157 0.61164 0.35949 C 0.62049 0.3493 0.61233 0.35787 0.6191 0.34745 C 0.62153 0.34375 0.62414 0.34074 0.62674 0.33727 C 0.62778 0.33588 0.62987 0.33333 0.62987 0.33356 C 0.63334 0.33403 0.63698 0.33379 0.64046 0.33518 C 0.64827 0.33819 0.64271 0.33912 0.64653 0.34537 C 0.64862 0.34861 0.65174 0.35046 0.654 0.35347 C 0.65903 0.37291 0.65087 0.3456 0.66007 0.36366 C 0.66129 0.36597 0.66112 0.36898 0.66164 0.37153 C 0.66389 0.38171 0.66667 0.39166 0.6691 0.40185 C 0.66806 0.41898 0.66858 0.43217 0.66164 0.44629 C 0.66112 0.44907 0.66164 0.45254 0.66007 0.4544 C 0.65764 0.45717 0.65105 0.45856 0.65105 0.45879 C 0.6323 0.45694 0.6198 0.4544 0.60243 0.44838 C 0.59514 0.4419 0.58803 0.43588 0.57987 0.43217 C 0.57188 0.42222 0.58212 0.43403 0.57223 0.42616 C 0.57118 0.42546 0.56702 0.41921 0.56598 0.41805 C 0.56476 0.41296 0.56198 0.39236 0.56164 0.3919 C 0.56094 0.39074 0.54393 0.38449 0.54184 0.38379 C 0.52309 0.37801 0.53993 0.38472 0.5283 0.37963 C 0.52518 0.37824 0.52223 0.37708 0.5191 0.37569 C 0.51754 0.375 0.51459 0.37361 0.51459 0.37384 C 0.50973 0.36713 0.5073 0.36643 0.50105 0.36366 C 0.49792 0.36227 0.49497 0.36088 0.49184 0.35949 C 0.49028 0.35879 0.48733 0.35741 0.48733 0.35764 C 0.48264 0.35116 0.48004 0.35 0.47379 0.34745 C 0.45573 0.33148 0.43768 0.33032 0.41615 0.32708 C 0.38403 0.32824 0.35487 0.32986 0.32379 0.33518 C 0.30903 0.3419 0.29792 0.34213 0.28125 0.34328 C 0.27275 0.34467 0.26771 0.34629 0.26007 0.3493 C 0.25903 0.35069 0.25834 0.35254 0.25712 0.35347 C 0.25417 0.35532 0.24792 0.35741 0.24792 0.35764 C 0.24375 0.36342 0.23768 0.3662 0.23282 0.37153 C 0.22813 0.37662 0.22605 0.38565 0.22066 0.38981 C 0.21928 0.39097 0.21754 0.39097 0.21615 0.3919 C 0.21459 0.39305 0.2132 0.39444 0.21146 0.39583 C 0.21042 0.40046 0.21146 0.40694 0.20851 0.40995 C 0.2073 0.41134 0.20556 0.40879 0.204 0.4081 C 0.20087 0.41643 0.2 0.41921 0.19341 0.42222 C 0.18785 0.43356 0.19393 0.42407 0.18438 0.43032 C 0.18056 0.43287 0.17743 0.43981 0.17379 0.44236 C 0.16806 0.44606 0.16164 0.44768 0.15556 0.45046 C 0.14931 0.45347 0.14375 0.45949 0.13733 0.4625 C 0.13351 0.46782 0.13039 0.47037 0.12518 0.47268 C 0.12118 0.47801 0.11684 0.48171 0.11164 0.48472 C 0.10868 0.48657 0.10539 0.4875 0.10243 0.48889 C 0.10087 0.48958 0.09792 0.49074 0.09792 0.49097 C 0.08993 0.49004 0.08178 0.49074 0.07379 0.48889 C 0.07101 0.48819 0.06719 0.47546 0.06615 0.47268 C 0.05973 0.45555 0.06233 0.4206 0.05243 0.4081 C 0.05018 0.39768 0.04809 0.3868 0.04341 0.37778 C 0.04219 0.36991 0.0408 0.36296 0.03889 0.35555 C 0.03733 0.3412 0.03577 0.33125 0.02987 0.31921 C 0.02726 0.30555 0.02709 0.28472 0.0191 0.27477 C 0.01737 0.26458 0.01546 0.25463 0.0132 0.24444 C 0.01198 0.23102 0.00973 0.21944 0.00851 0.20602 C 0.00799 0.18842 0.00782 0.17106 0.00712 0.15347 C 0.00695 0.14815 0.00643 0.14259 0.00556 0.13727 C 0.00487 0.1331 0.00243 0.12523 0.00243 0.12546 C 0.00053 0.10787 -0.00052 0.09236 -0.00052 0.07477 " pathEditMode="relative" rAng="0" ptsTypes="ffffffffffffffffffffffffffffffffffffffffffffffffffffffffffffffffffffffffffffffffffffffffffffffffffffffff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" y="609600"/>
            <a:ext cx="8232221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771633" cy="838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AEEB1F-F80B-4DFB-8E66-B85AC7EB1661}"/>
              </a:ext>
            </a:extLst>
          </p:cNvPr>
          <p:cNvSpPr txBox="1"/>
          <p:nvPr/>
        </p:nvSpPr>
        <p:spPr>
          <a:xfrm>
            <a:off x="3886200" y="6269183"/>
            <a:ext cx="120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slow</a:t>
            </a:r>
          </a:p>
        </p:txBody>
      </p:sp>
    </p:spTree>
    <p:extLst>
      <p:ext uri="{BB962C8B-B14F-4D97-AF65-F5344CB8AC3E}">
        <p14:creationId xmlns:p14="http://schemas.microsoft.com/office/powerpoint/2010/main" val="16761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0.07268 C 0.02414 0.07801 0.03525 0.07592 0.05243 0.07477 C 0.06355 0.06991 0.06355 0.05347 0.06615 0.04028 C 0.06789 0.03171 0.07223 0.02384 0.07518 0.01597 C 0.07743 0.00972 0.07743 0.00208 0.07987 -0.00417 C 0.0823 -0.01042 0.08421 -0.01528 0.08577 -0.02222 C 0.08629 -0.03704 0.08612 -0.05185 0.08733 -0.06667 C 0.08768 -0.07107 0.09046 -0.07894 0.09046 -0.07871 C 0.09254 -0.09653 0.09549 -0.1206 0.10539 -0.13334 C 0.10834 -0.14445 0.10521 -0.13542 0.11164 -0.1456 C 0.11858 -0.15672 0.11841 -0.15371 0.13125 -0.15556 C 0.14306 -0.16111 0.14931 -0.15347 0.15712 -0.14352 C 0.15868 -0.13681 0.16146 -0.13403 0.1632 -0.12732 C 0.16407 -0.11968 0.16459 -0.10834 0.16771 -0.10116 C 0.16945 -0.09746 0.17188 -0.09445 0.17379 -0.09097 C 0.17622 -0.08033 0.18021 -0.05486 0.18438 -0.04653 C 0.18542 -0.04445 0.18664 -0.04259 0.18733 -0.04051 C 0.19132 -0.02847 0.18993 -0.02871 0.19653 -0.02037 C 0.20087 0.00486 0.20313 0.03588 0.21771 0.0544 C 0.22014 0.07268 0.21928 0.09143 0.22987 0.10486 C 0.2316 0.11296 0.23924 0.12338 0.24497 0.12708 C 0.24775 0.12893 0.25105 0.12986 0.254 0.13125 C 0.25539 0.13194 0.25851 0.13333 0.25851 0.13356 C 0.26094 0.13287 0.27118 0.13217 0.27518 0.12916 C 0.27639 0.12824 0.28021 0.12222 0.28125 0.12106 C 0.28907 0.11065 0.29653 0.09907 0.30556 0.09074 C 0.30921 0.0831 0.3099 0.075 0.31459 0.06852 C 0.31875 0.05254 0.3125 0.07129 0.32066 0.06041 C 0.32171 0.05903 0.32118 0.05602 0.32223 0.0544 C 0.32691 0.04629 0.33455 0.03842 0.34046 0.03217 C 0.34428 0.02801 0.354 0.02407 0.354 0.0243 C 0.37674 0.02523 0.38664 0.02222 0.404 0.03032 C 0.40886 0.03657 0.41615 0.03842 0.42223 0.04236 C 0.42691 0.0456 0.42969 0.05116 0.43438 0.0544 C 0.43785 0.05671 0.44132 0.05856 0.44497 0.06041 C 0.44792 0.06203 0.454 0.06458 0.454 0.06481 C 0.46268 0.07546 0.48039 0.06967 0.49046 0.06852 C 0.49497 0.06666 0.49931 0.06366 0.504 0.0625 C 0.51789 0.05926 0.52934 0.05578 0.53438 0.03634 C 0.53108 0.00995 0.525 -0.02014 0.51615 -0.04445 C 0.51511 -0.05255 0.51424 -0.06875 0.50851 -0.07477 C 0.50261 -0.08102 0.47535 -0.08264 0.47379 -0.08287 C 0.44532 -0.08148 0.42882 -0.08634 0.41007 -0.06273 C 0.40851 -0.05672 0.40556 -0.04445 0.40556 -0.04422 C 0.40782 0.00092 0.40591 -0.02431 0.4132 0.00393 C 0.41476 0.01018 0.42518 0.01597 0.42518 0.0162 C 0.42848 0.0331 0.44254 0.03703 0.454 0.04236 C 0.46684 0.04838 0.48021 0.05602 0.49341 0.06041 C 0.50782 0.06504 0.52396 0.06713 0.53872 0.06852 C 0.5474 0.06921 0.55608 0.06991 0.56459 0.0706 C 0.59775 0.08588 0.64254 0.07685 0.6783 0.06458 C 0.68282 0.05833 0.68403 0.05069 0.68889 0.04444 C 0.6908 0.03703 0.6915 0.02963 0.69341 0.02222 C 0.6948 0.00208 0.69549 -0.01898 0.704 -0.03634 C 0.70625 -0.04838 0.70625 -0.06366 0.7132 -0.07292 C 0.71337 -0.07384 0.7158 -0.08426 0.71615 -0.08496 C 0.71841 -0.08889 0.72379 -0.09514 0.72379 -0.09491 C 0.72605 -0.10463 0.72778 -0.10209 0.73438 -0.10509 C 0.74341 -0.10324 0.75261 -0.10347 0.76164 -0.10116 C 0.76632 -0.1 0.77049 -0.09653 0.77518 -0.09514 C 0.78108 -0.09005 0.78698 -0.08773 0.79184 -0.08079 C 0.79375 -0.07361 0.79653 -0.05857 0.79653 -0.05834 C 0.79827 -0.02222 0.79757 0.01458 0.80243 0.05046 C 0.80487 0.06875 0.81007 0.08518 0.8132 0.10301 C 0.81528 0.11551 0.81667 0.13449 0.82379 0.14328 C 0.82535 0.1544 0.82709 0.16504 0.82987 0.17569 C 0.83316 0.20972 0.83716 0.27014 0.80556 0.28472 C 0.79879 0.29375 0.79063 0.30185 0.78282 0.30903 C 0.78125 0.31713 0.77969 0.32129 0.77518 0.32708 C 0.77362 0.33403 0.77309 0.33842 0.7691 0.34328 C 0.76598 0.35694 0.77049 0.3419 0.7632 0.35347 C 0.76181 0.35578 0.76146 0.35926 0.76007 0.36157 C 0.75678 0.36666 0.75053 0.36991 0.74653 0.37361 C 0.73941 0.37986 0.7316 0.38518 0.72379 0.38981 C 0.7224 0.39074 0.70695 0.39676 0.70556 0.39791 C 0.69809 0.4044 0.70226 0.40023 0.69341 0.41203 C 0.69132 0.41481 0.69011 0.41898 0.68733 0.42014 C 0.68577 0.42083 0.68421 0.42129 0.68282 0.42222 C 0.68125 0.42338 0.68004 0.42523 0.6783 0.42616 C 0.67257 0.4294 0.66598 0.42986 0.66007 0.43217 C 0.65556 0.43866 0.64966 0.43935 0.64341 0.44236 C 0.64184 0.44305 0.63889 0.44444 0.63889 0.44467 C 0.63386 0.44305 0.62882 0.44166 0.62379 0.44028 C 0.61928 0.43912 0.61928 0.41875 0.61771 0.41597 C 0.6165 0.41342 0.61372 0.41342 0.61164 0.41203 C 0.604 0.40185 0.60382 0.40231 0.60105 0.38981 C 0.60122 0.38727 0.60157 0.37268 0.604 0.36759 C 0.60556 0.36435 0.60973 0.36157 0.61164 0.35949 C 0.62049 0.3493 0.61233 0.35787 0.6191 0.34745 C 0.62153 0.34375 0.62414 0.34074 0.62674 0.33727 C 0.62778 0.33588 0.62987 0.33333 0.62987 0.33356 C 0.63334 0.33403 0.63698 0.33379 0.64046 0.33518 C 0.64827 0.33819 0.64271 0.33912 0.64653 0.34537 C 0.64862 0.34861 0.65174 0.35046 0.654 0.35347 C 0.65903 0.37291 0.65087 0.3456 0.66007 0.36366 C 0.66129 0.36597 0.66112 0.36898 0.66164 0.37153 C 0.66389 0.38171 0.66667 0.39166 0.6691 0.40185 C 0.66806 0.41898 0.66858 0.43217 0.66164 0.44629 C 0.66112 0.44907 0.66164 0.45254 0.66007 0.4544 C 0.65764 0.45717 0.65105 0.45856 0.65105 0.45879 C 0.6323 0.45694 0.6198 0.4544 0.60243 0.44838 C 0.59514 0.4419 0.58803 0.43588 0.57987 0.43217 C 0.57188 0.42222 0.58212 0.43403 0.57223 0.42616 C 0.57118 0.42546 0.56702 0.41921 0.56598 0.41805 C 0.56476 0.41296 0.56198 0.39236 0.56164 0.3919 C 0.56094 0.39074 0.54393 0.38449 0.54184 0.38379 C 0.52309 0.37801 0.53993 0.38472 0.5283 0.37963 C 0.52518 0.37824 0.52223 0.37708 0.5191 0.37569 C 0.51754 0.375 0.51459 0.37361 0.51459 0.37384 C 0.50973 0.36713 0.5073 0.36643 0.50105 0.36366 C 0.49792 0.36227 0.49497 0.36088 0.49184 0.35949 C 0.49028 0.35879 0.48733 0.35741 0.48733 0.35764 C 0.48264 0.35116 0.48004 0.35 0.47379 0.34745 C 0.45573 0.33148 0.43768 0.33032 0.41615 0.32708 C 0.38403 0.32824 0.35487 0.32986 0.32379 0.33518 C 0.30903 0.3419 0.29792 0.34213 0.28125 0.34328 C 0.27275 0.34467 0.26771 0.34629 0.26007 0.3493 C 0.25903 0.35069 0.25834 0.35254 0.25712 0.35347 C 0.25417 0.35532 0.24792 0.35741 0.24792 0.35764 C 0.24375 0.36342 0.23768 0.3662 0.23282 0.37153 C 0.22813 0.37662 0.22605 0.38565 0.22066 0.38981 C 0.21928 0.39097 0.21754 0.39097 0.21615 0.3919 C 0.21459 0.39305 0.2132 0.39444 0.21146 0.39583 C 0.21042 0.40046 0.21146 0.40694 0.20851 0.40995 C 0.2073 0.41134 0.20556 0.40879 0.204 0.4081 C 0.20087 0.41643 0.2 0.41921 0.19341 0.42222 C 0.18785 0.43356 0.19393 0.42407 0.18438 0.43032 C 0.18056 0.43287 0.17743 0.43981 0.17379 0.44236 C 0.16806 0.44606 0.16164 0.44768 0.15556 0.45046 C 0.14931 0.45347 0.14375 0.45949 0.13733 0.4625 C 0.13351 0.46782 0.13039 0.47037 0.12518 0.47268 C 0.12118 0.47801 0.11684 0.48171 0.11164 0.48472 C 0.10868 0.48657 0.10539 0.4875 0.10243 0.48889 C 0.10087 0.48958 0.09792 0.49074 0.09792 0.49097 C 0.08993 0.49004 0.08178 0.49074 0.07379 0.48889 C 0.07101 0.48819 0.06719 0.47546 0.06615 0.47268 C 0.05973 0.45555 0.06233 0.4206 0.05243 0.4081 C 0.05018 0.39768 0.04809 0.3868 0.04341 0.37778 C 0.04219 0.36991 0.0408 0.36296 0.03889 0.35555 C 0.03733 0.3412 0.03577 0.33125 0.02987 0.31921 C 0.02726 0.30555 0.02709 0.28472 0.0191 0.27477 C 0.01737 0.26458 0.01546 0.25463 0.0132 0.24444 C 0.01198 0.23102 0.00973 0.21944 0.00851 0.20602 C 0.00799 0.18842 0.00782 0.17106 0.00712 0.15347 C 0.00695 0.14815 0.00643 0.14259 0.00556 0.13727 C 0.00487 0.1331 0.00243 0.12523 0.00243 0.12546 C 0.00053 0.10787 -0.00052 0.09236 -0.00052 0.07477 " pathEditMode="relative" rAng="0" ptsTypes="ffffffffffffffffffffffffffffffffffffffffffffffffffffffffffffffffffffffffffffffffffffffffffffffffffffffffffffffffffffffffffffffffffffffffffffffffffA">
                                      <p:cBhvr>
                                        <p:cTn id="6" dur="1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" y="609600"/>
            <a:ext cx="8232221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771633" cy="838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A5A720-89BF-4DF1-B4EC-4C7B8085D356}"/>
              </a:ext>
            </a:extLst>
          </p:cNvPr>
          <p:cNvSpPr txBox="1"/>
          <p:nvPr/>
        </p:nvSpPr>
        <p:spPr>
          <a:xfrm>
            <a:off x="3314700" y="617219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t Orange" panose="00000400000000000000" pitchFamily="2" charset="0"/>
                <a:cs typeface="Agent Orange" panose="00000400000000000000" pitchFamily="2" charset="0"/>
              </a:rPr>
              <a:t>Warp speed</a:t>
            </a:r>
          </a:p>
        </p:txBody>
      </p:sp>
    </p:spTree>
    <p:extLst>
      <p:ext uri="{BB962C8B-B14F-4D97-AF65-F5344CB8AC3E}">
        <p14:creationId xmlns:p14="http://schemas.microsoft.com/office/powerpoint/2010/main" val="26653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8379 C 0.03247 0.08912 0.04358 0.08703 0.06077 0.08588 C 0.07188 0.08102 0.07188 0.06458 0.07448 0.05139 C 0.07622 0.04282 0.08056 0.03495 0.08351 0.02708 C 0.08577 0.02083 0.08577 0.01319 0.0882 0.00694 C 0.09063 0.00069 0.09254 -0.00417 0.0941 -0.01111 C 0.09462 -0.02593 0.09445 -0.04074 0.09566 -0.05556 C 0.09601 -0.05996 0.09879 -0.06783 0.09879 -0.06759 C 0.10087 -0.08542 0.10382 -0.10949 0.11372 -0.12222 C 0.11667 -0.13334 0.11355 -0.12431 0.11997 -0.13449 C 0.12691 -0.1456 0.12674 -0.14259 0.13959 -0.14445 C 0.15139 -0.15 0.15764 -0.14236 0.16546 -0.13241 C 0.16702 -0.1257 0.1698 -0.12292 0.17153 -0.11621 C 0.1724 -0.10857 0.17292 -0.09722 0.17605 -0.09005 C 0.17778 -0.08634 0.18021 -0.08334 0.18212 -0.07986 C 0.18455 -0.06922 0.18855 -0.04375 0.19271 -0.03542 C 0.19375 -0.03334 0.19497 -0.03148 0.19566 -0.0294 C 0.19966 -0.01736 0.19827 -0.01759 0.20487 -0.00926 C 0.20921 0.01597 0.21146 0.04699 0.22605 0.06551 C 0.22848 0.08379 0.22761 0.10254 0.2382 0.11597 C 0.23993 0.12407 0.24757 0.13449 0.2533 0.13819 C 0.25608 0.14004 0.25938 0.14097 0.26233 0.14236 C 0.26372 0.14305 0.26684 0.14444 0.26684 0.14467 C 0.26928 0.14398 0.27952 0.14328 0.28351 0.14028 C 0.28473 0.13935 0.28855 0.13333 0.28959 0.13217 C 0.2974 0.12176 0.30487 0.11018 0.31389 0.10185 C 0.31754 0.09421 0.31823 0.08611 0.32292 0.07963 C 0.32709 0.06366 0.32084 0.08241 0.329 0.07153 C 0.33004 0.07014 0.32952 0.06713 0.33056 0.06551 C 0.33525 0.05741 0.34289 0.04953 0.34879 0.04328 C 0.35261 0.03912 0.36233 0.03518 0.36233 0.03541 C 0.38507 0.03634 0.39497 0.03333 0.41233 0.04143 C 0.41719 0.04768 0.42448 0.04953 0.43056 0.05347 C 0.43525 0.05671 0.43803 0.06227 0.44271 0.06551 C 0.44618 0.06782 0.44966 0.06967 0.4533 0.07153 C 0.45625 0.07315 0.46233 0.07569 0.46233 0.07592 C 0.47101 0.08657 0.48872 0.08078 0.49879 0.07963 C 0.5033 0.07778 0.50764 0.07477 0.51233 0.07361 C 0.52622 0.07037 0.53768 0.0669 0.54271 0.04745 C 0.53941 0.02106 0.53334 -0.00903 0.52448 -0.03334 C 0.52344 -0.04144 0.52257 -0.05764 0.51684 -0.06366 C 0.51094 -0.06991 0.48368 -0.07153 0.48212 -0.07176 C 0.45365 -0.07037 0.43716 -0.07523 0.41841 -0.05162 C 0.41684 -0.0456 0.41389 -0.03334 0.41389 -0.0331 C 0.41615 0.01203 0.41424 -0.0132 0.42153 0.01504 C 0.42309 0.02129 0.43351 0.02708 0.43351 0.02731 C 0.43681 0.04421 0.45087 0.04815 0.46233 0.05347 C 0.47518 0.05949 0.48855 0.06713 0.50174 0.07153 C 0.51615 0.07616 0.5323 0.07824 0.54705 0.07963 C 0.55573 0.08032 0.56441 0.08102 0.57292 0.08171 C 0.60608 0.09699 0.65087 0.08796 0.68664 0.07569 C 0.69115 0.06944 0.69237 0.0618 0.69723 0.05555 C 0.69914 0.04815 0.69983 0.04074 0.70174 0.03333 C 0.70313 0.01319 0.70382 -0.00787 0.71233 -0.02523 C 0.71459 -0.03727 0.71459 -0.05255 0.72153 -0.06181 C 0.72171 -0.06273 0.72414 -0.07315 0.72448 -0.07384 C 0.72674 -0.07778 0.73212 -0.08403 0.73212 -0.0838 C 0.73438 -0.09352 0.73612 -0.09097 0.74271 -0.09398 C 0.75174 -0.09213 0.76094 -0.09236 0.76997 -0.09005 C 0.77466 -0.08889 0.77882 -0.08542 0.78351 -0.08403 C 0.78941 -0.07894 0.79532 -0.07662 0.80018 -0.06968 C 0.80209 -0.0625 0.80487 -0.04746 0.80487 -0.04722 C 0.8066 -0.01111 0.80591 0.02569 0.81077 0.06157 C 0.8132 0.07986 0.81841 0.09629 0.82153 0.11412 C 0.82362 0.12662 0.825 0.1456 0.83212 0.1544 C 0.83368 0.16551 0.83542 0.17616 0.8382 0.1868 C 0.8415 0.22083 0.84549 0.28125 0.81389 0.29583 C 0.80712 0.30486 0.79896 0.31296 0.79115 0.32014 C 0.78959 0.32824 0.78803 0.33241 0.78351 0.33819 C 0.78195 0.34514 0.78143 0.34953 0.77743 0.3544 C 0.77431 0.36805 0.77882 0.35301 0.77153 0.36458 C 0.77014 0.3669 0.7698 0.37037 0.76841 0.37268 C 0.76511 0.37778 0.75886 0.38102 0.75487 0.38472 C 0.74775 0.39097 0.73993 0.39629 0.73212 0.40092 C 0.73073 0.40185 0.71528 0.40787 0.71389 0.40903 C 0.70643 0.41551 0.71059 0.41134 0.70174 0.42315 C 0.69966 0.42592 0.69844 0.43009 0.69566 0.43125 C 0.6941 0.43194 0.69254 0.43241 0.69115 0.43333 C 0.68959 0.43449 0.68837 0.43634 0.68664 0.43727 C 0.68091 0.44051 0.67431 0.44097 0.66841 0.44328 C 0.66389 0.44977 0.65799 0.45046 0.65174 0.45347 C 0.65018 0.45416 0.64723 0.45555 0.64723 0.45578 C 0.64219 0.45416 0.63716 0.45278 0.63212 0.45139 C 0.62761 0.45023 0.62761 0.42986 0.62605 0.42708 C 0.62483 0.42453 0.62205 0.42453 0.61997 0.42315 C 0.61233 0.41296 0.61216 0.41342 0.60938 0.40092 C 0.60955 0.39838 0.6099 0.38379 0.61233 0.3787 C 0.61389 0.37546 0.61806 0.37268 0.61997 0.3706 C 0.62882 0.36041 0.62066 0.36898 0.62743 0.35856 C 0.62987 0.35486 0.63247 0.35185 0.63507 0.34838 C 0.63612 0.34699 0.6382 0.34444 0.6382 0.34467 C 0.64167 0.34514 0.64532 0.34491 0.64879 0.34629 C 0.6566 0.3493 0.65105 0.35023 0.65487 0.35648 C 0.65695 0.35972 0.66007 0.36157 0.66233 0.36458 C 0.66737 0.38403 0.65921 0.35671 0.66841 0.37477 C 0.66962 0.37708 0.66945 0.38009 0.66997 0.38264 C 0.67223 0.39282 0.675 0.40278 0.67743 0.41296 C 0.67639 0.43009 0.67691 0.44328 0.66997 0.45741 C 0.66945 0.46018 0.66997 0.46366 0.66841 0.46551 C 0.66598 0.46828 0.65938 0.46967 0.65938 0.46991 C 0.64063 0.46805 0.62813 0.46551 0.61077 0.45949 C 0.60348 0.45301 0.59636 0.44699 0.5882 0.44328 C 0.58021 0.43333 0.59046 0.44514 0.58056 0.43727 C 0.57952 0.43657 0.57535 0.43032 0.57431 0.42916 C 0.57309 0.42407 0.57032 0.40347 0.56997 0.40301 C 0.56928 0.40185 0.55226 0.3956 0.55018 0.39491 C 0.53143 0.38912 0.54827 0.39583 0.53664 0.39074 C 0.53351 0.38935 0.53056 0.38819 0.52743 0.3868 C 0.52587 0.38611 0.52292 0.38472 0.52292 0.38495 C 0.51806 0.37824 0.51563 0.37754 0.50938 0.37477 C 0.50625 0.37338 0.5033 0.37199 0.50018 0.3706 C 0.49862 0.36991 0.49566 0.36852 0.49566 0.36875 C 0.49098 0.36227 0.48837 0.36111 0.48212 0.35856 C 0.46407 0.34259 0.44601 0.34143 0.42448 0.33819 C 0.39237 0.33935 0.3632 0.34097 0.33212 0.34629 C 0.31737 0.35301 0.30625 0.35324 0.28959 0.3544 C 0.28108 0.35578 0.27605 0.35741 0.26841 0.36041 C 0.26737 0.3618 0.26667 0.36366 0.26546 0.36458 C 0.2625 0.36643 0.25625 0.36852 0.25625 0.36875 C 0.25209 0.37453 0.24601 0.37731 0.24115 0.38264 C 0.23646 0.38773 0.23438 0.39676 0.229 0.40092 C 0.22761 0.40208 0.22587 0.40208 0.22448 0.40301 C 0.22292 0.40416 0.22153 0.40555 0.2198 0.40694 C 0.21875 0.41157 0.2198 0.41805 0.21684 0.42106 C 0.21563 0.42245 0.21389 0.41991 0.21233 0.41921 C 0.20921 0.42754 0.20834 0.43032 0.20174 0.43333 C 0.19618 0.44467 0.20226 0.43518 0.19271 0.44143 C 0.18889 0.44398 0.18577 0.45092 0.18212 0.45347 C 0.17639 0.45717 0.16997 0.45879 0.16389 0.46157 C 0.15764 0.46458 0.15209 0.4706 0.14566 0.47361 C 0.14184 0.47893 0.13872 0.48148 0.13351 0.48379 C 0.12952 0.48912 0.12518 0.49282 0.11997 0.49583 C 0.11702 0.49768 0.11372 0.49861 0.11077 0.5 C 0.10921 0.50069 0.10625 0.50185 0.10625 0.50208 C 0.09827 0.50116 0.09011 0.50185 0.08212 0.5 C 0.07934 0.4993 0.07553 0.48657 0.07448 0.48379 C 0.06806 0.46666 0.07066 0.43171 0.06077 0.41921 C 0.05851 0.40879 0.05643 0.39791 0.05174 0.38889 C 0.05053 0.38102 0.04914 0.37407 0.04723 0.36666 C 0.04566 0.35231 0.0441 0.34236 0.0382 0.33032 C 0.03559 0.31666 0.03542 0.29583 0.02743 0.28588 C 0.0257 0.27569 0.02379 0.26574 0.02153 0.25555 C 0.02032 0.24213 0.01806 0.23055 0.01684 0.21713 C 0.01632 0.19953 0.01615 0.18217 0.01546 0.16458 C 0.01528 0.15926 0.01476 0.1537 0.01389 0.14838 C 0.0132 0.14421 0.01077 0.13634 0.01077 0.13657 C 0.00886 0.11898 0.00782 0.10347 0.00782 0.08588 " pathEditMode="relative" rAng="0" ptsTypes="ffffffffffffffffffffffffffffffffffffffffffffffffffffffffffffffffffffffffffffffffffffffffffffffffffffffffffffffffffffffffffffffffffffffffffffffffff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2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7027" y="304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Janda Everyday Casual" panose="02000503000000020004" pitchFamily="2" charset="0"/>
                <a:cs typeface="Agent Orange" panose="00000400000000000000" pitchFamily="2" charset="0"/>
              </a:rPr>
              <a:t>Your turn! Raise your hand to come up to the board and draw your own roller coaster for the class to “ride”.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102B0E-33A7-428E-B0A6-B60F7043AEB5}"/>
              </a:ext>
            </a:extLst>
          </p:cNvPr>
          <p:cNvSpPr/>
          <p:nvPr/>
        </p:nvSpPr>
        <p:spPr>
          <a:xfrm>
            <a:off x="304800" y="1774825"/>
            <a:ext cx="8534400" cy="47783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roller coaster clip art">
            <a:extLst>
              <a:ext uri="{FF2B5EF4-FFF2-40B4-BE49-F238E27FC236}">
                <a16:creationId xmlns:a16="http://schemas.microsoft.com/office/drawing/2014/main" id="{A6FC14E2-083A-411A-9E64-B119F323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19700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3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</Words>
  <Application>Microsoft Office PowerPoint</Application>
  <PresentationFormat>On-screen Show (4:3)</PresentationFormat>
  <Paragraphs>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Janda Everyday Casual</vt:lpstr>
      <vt:lpstr>Agent Orange</vt:lpstr>
      <vt:lpstr>Office Theme</vt:lpstr>
      <vt:lpstr>Roller Coaster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turn! Raise your hand to come up to the board and draw your own roller coaster for the class to “ride”.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TME Servers</dc:creator>
  <cp:lastModifiedBy>QUINN, CHRISTINA</cp:lastModifiedBy>
  <cp:revision>10</cp:revision>
  <dcterms:created xsi:type="dcterms:W3CDTF">2012-02-13T13:55:46Z</dcterms:created>
  <dcterms:modified xsi:type="dcterms:W3CDTF">2018-09-18T12:33:03Z</dcterms:modified>
</cp:coreProperties>
</file>